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C5D18-8D44-3A60-2E86-077B35268A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D66136-5F7B-4464-5E14-6EE333E8DF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8BD96-0250-D1EC-C418-99A96C077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4D8BE-8DED-29E8-B1DC-BC9BD37FF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FABD1-42AE-0F84-FB5B-BED9B3E04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36214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11006-2FE1-C034-3E36-8B850C139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615467-100D-515F-7B3F-7F21A78AA4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4BC93-6E66-44FC-06AC-CCC94C774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9EF78-7634-5001-D98A-5F9BA8EAC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7C4D6-C395-88B4-7A12-1C753D719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79049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D0FF3A-C44C-6CBD-69BD-A91227359A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7AE2DF-A4BB-E14F-FB88-A8244E65F7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23BC12-9180-07C9-1DBC-CFA99A0FA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E0692-769F-D2EC-9DC9-0AC10B360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C4614F-05B5-CED3-9374-D1AFAD176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90455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B1C92-5C05-6553-8D3D-AB0072D3F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9120C-0B21-73FD-6A12-FFD8E18FB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198B4-81A6-88FE-2105-237FD1205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AF232-1C41-C158-CF8B-ACB303E30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1F133F-0DBC-2C4D-DB00-B39AAE102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38495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BDA69-1425-29E3-D609-810C95F9E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27039-3AA1-DB6F-DFE7-104AD7CD14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10E6B-301A-713C-6DF3-F3A2DAB21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E6E33-CE24-1EA0-BEAD-2B8826025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EDAF76-D0D4-1907-0F3E-4B1E186F3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4973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C5CD3-B3FF-1168-20C3-2ED68FBEB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13DCA-8A74-5E59-2DD5-DE37C776D9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12CE3B-8890-8A50-F750-98547DC0DA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749089-76F6-0F16-6193-B87601105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D035BA-D770-7578-67F4-593EF15FA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A6CD39-A4A3-DC07-B780-EAC58924C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22560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29FDE-EF38-7334-E5F1-D927B97DF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720D9B-DCC1-076A-E0B8-94448AEE6F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4A17E6-31E4-8052-9D7A-3EEBBEE8DA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065C14-F290-8149-BFDD-E65FE24F65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AB292-1C33-8B44-05AD-4C37635CF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86791D-B1EB-0259-706E-BFD3253CF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9AC67B-B634-CAE1-C13A-374C175B2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1FB2B3-B9D2-0EF6-FCAC-48DE2C2D8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75167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1063C-6C38-9967-BF9B-AE018E091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5B30A3-56C7-70C5-D5E6-9582EB478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D76908-4311-E95A-6CA2-B9D187AD9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ACFB4-D545-CEA2-8E0A-B0E07A22B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49481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9A4FF8-8C07-953F-6136-CA89DBC16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E6D0AC-C156-ED3B-EDCE-6C04C4CCE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F7C49-1DA5-1FAE-B506-740DAB42F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49532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C3F90-BE9A-7BA1-9909-685D8F9AE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B879E-A3BF-331C-D8B4-2BDD08545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C93C9-89F2-AEC8-0715-869FEDF7F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BBD77-F69F-68D4-4045-33422B51E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FC5D33-EB18-772D-B4BB-46B59A747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96508-BE51-5AD3-5714-D68954070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7761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78B92-FDD3-F4EB-9AA4-88A480E84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41E8CD-E5DC-AEB3-7E3C-8451C902E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A9E1A-00A9-82A4-E758-CC6AAA9D1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54A6A-968B-38A2-92D9-412F3BBC9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061663-F542-5340-ACD9-2EF6C744B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C74BA-E3BF-6287-58E0-7BFB7E2F3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60410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327372-87D5-2439-4233-5FBCD9049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4D345-FBF4-449C-B51C-1FE74DD7D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B9872-DB98-C1E2-6776-B28CD7659C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47595A-C3A8-DD4E-8C90-3C1FD22A98C4}" type="datetimeFigureOut">
              <a:rPr lang="en-DE" smtClean="0"/>
              <a:t>17.01.25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B259C-20E9-FB3D-F5E6-304EC1102B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FAB3D-A25F-1C33-0B7D-46B8FF0E12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E455A9-B319-7948-9693-7790A79B5E05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9855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402DA-774F-1BA2-1494-DF0B21F3D2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21.01.2025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818B3C-10E2-B48E-AE54-E036F6B29A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Pascal</a:t>
            </a:r>
          </a:p>
        </p:txBody>
      </p:sp>
    </p:spTree>
    <p:extLst>
      <p:ext uri="{BB962C8B-B14F-4D97-AF65-F5344CB8AC3E}">
        <p14:creationId xmlns:p14="http://schemas.microsoft.com/office/powerpoint/2010/main" val="569279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B30D0AF-C0A4-4F9D-DF1F-864EAC2D2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3501" y="1426870"/>
            <a:ext cx="5778500" cy="52924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795FE1-75CD-E2DD-078E-83B025A68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event rate, 4 systematics, MCMC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6E839E-F8BB-D744-BDE5-78C646C10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93329"/>
            <a:ext cx="6413500" cy="482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00F4FC-3118-E3FA-789F-40FDD3D86124}"/>
              </a:ext>
            </a:extLst>
          </p:cNvPr>
          <p:cNvSpPr txBox="1"/>
          <p:nvPr/>
        </p:nvSpPr>
        <p:spPr>
          <a:xfrm>
            <a:off x="9668229" y="1829103"/>
            <a:ext cx="23205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 </a:t>
            </a:r>
            <a:r>
              <a:rPr lang="en-GB" dirty="0" err="1"/>
              <a:t>n_used_steps</a:t>
            </a:r>
            <a:r>
              <a:rPr lang="en-GB" dirty="0"/>
              <a:t> = 1000</a:t>
            </a:r>
          </a:p>
          <a:p>
            <a:r>
              <a:rPr lang="en-GB" dirty="0"/>
              <a:t> </a:t>
            </a:r>
            <a:r>
              <a:rPr lang="en-GB" dirty="0" err="1"/>
              <a:t>n_walkers</a:t>
            </a:r>
            <a:r>
              <a:rPr lang="en-GB" dirty="0"/>
              <a:t> = 500</a:t>
            </a:r>
          </a:p>
          <a:p>
            <a:r>
              <a:rPr lang="en-GB" dirty="0"/>
              <a:t> </a:t>
            </a:r>
            <a:r>
              <a:rPr lang="en-GB" dirty="0" err="1"/>
              <a:t>n_burn_steps</a:t>
            </a:r>
            <a:r>
              <a:rPr lang="en-GB" dirty="0"/>
              <a:t> = 1000</a:t>
            </a:r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1FA603-0B54-C709-561A-9860983F66BE}"/>
              </a:ext>
            </a:extLst>
          </p:cNvPr>
          <p:cNvSpPr txBox="1"/>
          <p:nvPr/>
        </p:nvSpPr>
        <p:spPr>
          <a:xfrm>
            <a:off x="2051222" y="1607343"/>
            <a:ext cx="3038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</a:t>
            </a:r>
            <a:r>
              <a:rPr lang="en-DE" dirty="0">
                <a:solidFill>
                  <a:srgbClr val="00B050"/>
                </a:solidFill>
              </a:rPr>
              <a:t>True values</a:t>
            </a:r>
            <a:r>
              <a:rPr lang="en-DE" dirty="0"/>
              <a:t>, 1, 1, 1, 0.2]</a:t>
            </a:r>
          </a:p>
        </p:txBody>
      </p:sp>
    </p:spTree>
    <p:extLst>
      <p:ext uri="{BB962C8B-B14F-4D97-AF65-F5344CB8AC3E}">
        <p14:creationId xmlns:p14="http://schemas.microsoft.com/office/powerpoint/2010/main" val="3714639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19A680-FBDC-9CED-F72B-C5D13ADE9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465" y="0"/>
            <a:ext cx="6845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650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3A0D8-DAFD-B740-8ACB-206D4FDCF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event rate, 4 systematics, MCMC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8508AF-1959-A79D-9381-FD651DB65E8A}"/>
              </a:ext>
            </a:extLst>
          </p:cNvPr>
          <p:cNvSpPr txBox="1"/>
          <p:nvPr/>
        </p:nvSpPr>
        <p:spPr>
          <a:xfrm>
            <a:off x="2051222" y="1607343"/>
            <a:ext cx="2419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[1e5,., 1, 1, 1, 0.2]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6C0EBA-3003-5F1A-6552-96A57AC29734}"/>
              </a:ext>
            </a:extLst>
          </p:cNvPr>
          <p:cNvSpPr txBox="1"/>
          <p:nvPr/>
        </p:nvSpPr>
        <p:spPr>
          <a:xfrm>
            <a:off x="9668229" y="1829103"/>
            <a:ext cx="23205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 </a:t>
            </a:r>
            <a:r>
              <a:rPr lang="en-GB" dirty="0" err="1"/>
              <a:t>n_used_steps</a:t>
            </a:r>
            <a:r>
              <a:rPr lang="en-GB" dirty="0"/>
              <a:t> = 1000</a:t>
            </a:r>
          </a:p>
          <a:p>
            <a:r>
              <a:rPr lang="en-GB" dirty="0"/>
              <a:t> </a:t>
            </a:r>
            <a:r>
              <a:rPr lang="en-GB" dirty="0" err="1"/>
              <a:t>n_walkers</a:t>
            </a:r>
            <a:r>
              <a:rPr lang="en-GB" dirty="0"/>
              <a:t> = 500</a:t>
            </a:r>
          </a:p>
          <a:p>
            <a:r>
              <a:rPr lang="en-GB" dirty="0"/>
              <a:t> </a:t>
            </a:r>
            <a:r>
              <a:rPr lang="en-GB" dirty="0" err="1"/>
              <a:t>n_burn_steps</a:t>
            </a:r>
            <a:r>
              <a:rPr lang="en-GB" dirty="0"/>
              <a:t> = 1000</a:t>
            </a:r>
            <a:endParaRPr lang="en-DE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1C5547-5038-DC9F-620A-44B7AB353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32000"/>
            <a:ext cx="64135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44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4F61E43-182B-4890-5BC0-FDF5731C9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3500" y="1334814"/>
            <a:ext cx="5990161" cy="55231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A0767D-62D2-DC21-4F37-03FE2D634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event rate, 4 systematics, MCMC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364BAF-08A2-0EB2-9741-1BFB2B101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32000"/>
            <a:ext cx="6413500" cy="482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8CDFE2-857C-1403-1445-C84E08E666BD}"/>
              </a:ext>
            </a:extLst>
          </p:cNvPr>
          <p:cNvSpPr txBox="1"/>
          <p:nvPr/>
        </p:nvSpPr>
        <p:spPr>
          <a:xfrm>
            <a:off x="2051222" y="1607343"/>
            <a:ext cx="2419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[1e5,., 1, 1, 1, 0.2]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517612-FCC2-F863-43D2-7643F0744736}"/>
              </a:ext>
            </a:extLst>
          </p:cNvPr>
          <p:cNvSpPr txBox="1"/>
          <p:nvPr/>
        </p:nvSpPr>
        <p:spPr>
          <a:xfrm>
            <a:off x="9668229" y="1829103"/>
            <a:ext cx="23205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 </a:t>
            </a:r>
            <a:r>
              <a:rPr lang="en-GB" dirty="0" err="1"/>
              <a:t>n_used_steps</a:t>
            </a:r>
            <a:r>
              <a:rPr lang="en-GB" dirty="0"/>
              <a:t> = 2000</a:t>
            </a:r>
          </a:p>
          <a:p>
            <a:r>
              <a:rPr lang="en-GB" dirty="0"/>
              <a:t> </a:t>
            </a:r>
            <a:r>
              <a:rPr lang="en-GB" dirty="0" err="1"/>
              <a:t>n_walkers</a:t>
            </a:r>
            <a:r>
              <a:rPr lang="en-GB" dirty="0"/>
              <a:t> = 700</a:t>
            </a:r>
          </a:p>
          <a:p>
            <a:r>
              <a:rPr lang="en-GB" dirty="0"/>
              <a:t> </a:t>
            </a:r>
            <a:r>
              <a:rPr lang="en-GB" dirty="0" err="1"/>
              <a:t>n_burn_steps</a:t>
            </a:r>
            <a:r>
              <a:rPr lang="en-GB" dirty="0"/>
              <a:t> = 2000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003699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9599773-74AF-ED22-804A-DFB5A3DA0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497" y="1495168"/>
            <a:ext cx="5816249" cy="53628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A147BA-9C39-2D60-508B-9D32F983F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event rate, 4 systematics, MCMC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0E551A-B8E0-292B-16B2-D4CB031A89A1}"/>
              </a:ext>
            </a:extLst>
          </p:cNvPr>
          <p:cNvSpPr txBox="1"/>
          <p:nvPr/>
        </p:nvSpPr>
        <p:spPr>
          <a:xfrm>
            <a:off x="2051222" y="1607343"/>
            <a:ext cx="3552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</a:t>
            </a:r>
            <a:r>
              <a:rPr lang="en-DE" dirty="0">
                <a:solidFill>
                  <a:srgbClr val="FFC000"/>
                </a:solidFill>
              </a:rPr>
              <a:t>True values * 0.1</a:t>
            </a:r>
            <a:r>
              <a:rPr lang="en-DE" dirty="0"/>
              <a:t>, 1, 1, 1, 0.2]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608D42-EA21-BEDF-79E1-BC3E8623B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32000"/>
            <a:ext cx="6413500" cy="4826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CCBC0F-1066-57F9-1A31-978900FC444E}"/>
              </a:ext>
            </a:extLst>
          </p:cNvPr>
          <p:cNvSpPr txBox="1"/>
          <p:nvPr/>
        </p:nvSpPr>
        <p:spPr>
          <a:xfrm>
            <a:off x="9668229" y="1829103"/>
            <a:ext cx="23205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 </a:t>
            </a:r>
            <a:r>
              <a:rPr lang="en-GB" dirty="0" err="1"/>
              <a:t>n_used_steps</a:t>
            </a:r>
            <a:r>
              <a:rPr lang="en-GB" dirty="0"/>
              <a:t> = 1000</a:t>
            </a:r>
          </a:p>
          <a:p>
            <a:r>
              <a:rPr lang="en-GB" dirty="0"/>
              <a:t> </a:t>
            </a:r>
            <a:r>
              <a:rPr lang="en-GB" dirty="0" err="1"/>
              <a:t>n_walkers</a:t>
            </a:r>
            <a:r>
              <a:rPr lang="en-GB" dirty="0"/>
              <a:t> = 500</a:t>
            </a:r>
          </a:p>
          <a:p>
            <a:r>
              <a:rPr lang="en-GB" dirty="0"/>
              <a:t> </a:t>
            </a:r>
            <a:r>
              <a:rPr lang="en-GB" dirty="0" err="1"/>
              <a:t>n_burn_steps</a:t>
            </a:r>
            <a:r>
              <a:rPr lang="en-GB" dirty="0"/>
              <a:t> = 1000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16891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182</Words>
  <Application>Microsoft Macintosh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21.01.2025</vt:lpstr>
      <vt:lpstr>Unfold event rate, 4 systematics, MCMC</vt:lpstr>
      <vt:lpstr>PowerPoint Presentation</vt:lpstr>
      <vt:lpstr>Unfold event rate, 4 systematics, MCMC</vt:lpstr>
      <vt:lpstr>Unfold event rate, 4 systematics, MCMC</vt:lpstr>
      <vt:lpstr>Unfold event rate, 4 systematics, MCMC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Pascal Gutjahr</dc:creator>
  <cp:lastModifiedBy>Pascal Gutjahr</cp:lastModifiedBy>
  <cp:revision>4</cp:revision>
  <dcterms:created xsi:type="dcterms:W3CDTF">2025-01-17T12:38:25Z</dcterms:created>
  <dcterms:modified xsi:type="dcterms:W3CDTF">2025-01-17T15:34:21Z</dcterms:modified>
</cp:coreProperties>
</file>

<file path=docProps/thumbnail.jpeg>
</file>